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Amatic SC"/>
      <p:regular r:id="rId8"/>
      <p:bold r:id="rId9"/>
    </p:embeddedFont>
    <p:embeddedFont>
      <p:font typeface="Lora"/>
      <p:regular r:id="rId10"/>
      <p:bold r:id="rId11"/>
      <p:italic r:id="rId12"/>
      <p:boldItalic r:id="rId13"/>
    </p:embeddedFont>
    <p:embeddedFont>
      <p:font typeface="Bowlby One SC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2927289-44E2-4562-B16C-094F78BD019C}">
  <a:tblStyle styleId="{82927289-44E2-4562-B16C-094F78BD01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ra-bold.fntdata"/><Relationship Id="rId10" Type="http://schemas.openxmlformats.org/officeDocument/2006/relationships/font" Target="fonts/Lora-regular.fntdata"/><Relationship Id="rId13" Type="http://schemas.openxmlformats.org/officeDocument/2006/relationships/font" Target="fonts/Lora-boldItalic.fntdata"/><Relationship Id="rId12" Type="http://schemas.openxmlformats.org/officeDocument/2006/relationships/font" Target="fonts/Lor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AmaticSC-bold.fntdata"/><Relationship Id="rId14" Type="http://schemas.openxmlformats.org/officeDocument/2006/relationships/font" Target="fonts/BowlbyOneS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AmaticS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5b0f85c8c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5b0f85c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495300" y="130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{82927289-44E2-4562-B16C-094F78BD019C}</a:tableStyleId>
              </a:tblPr>
              <a:tblGrid>
                <a:gridCol w="1990725"/>
                <a:gridCol w="2409825"/>
                <a:gridCol w="2381250"/>
              </a:tblGrid>
              <a:tr h="363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74EA7"/>
                          </a:solidFill>
                          <a:latin typeface="Bowlby One SC"/>
                          <a:ea typeface="Bowlby One SC"/>
                          <a:cs typeface="Bowlby One SC"/>
                          <a:sym typeface="Bowlby One SC"/>
                        </a:rPr>
                        <a:t>Week 1</a:t>
                      </a:r>
                      <a:endParaRPr sz="1800">
                        <a:solidFill>
                          <a:srgbClr val="674EA7"/>
                        </a:solidFill>
                        <a:latin typeface="Bowlby One SC"/>
                        <a:ea typeface="Bowlby One SC"/>
                        <a:cs typeface="Bowlby One SC"/>
                        <a:sym typeface="Bowlby One SC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ora"/>
                          <a:ea typeface="Lora"/>
                          <a:cs typeface="Lora"/>
                          <a:sym typeface="Lora"/>
                        </a:rPr>
                        <a:t>Morning 8:00 AM</a:t>
                      </a:r>
                      <a:endParaRPr b="1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ora"/>
                          <a:ea typeface="Lora"/>
                          <a:cs typeface="Lora"/>
                          <a:sym typeface="Lora"/>
                        </a:rPr>
                        <a:t>Afternoon 12:00 PM</a:t>
                      </a:r>
                      <a:endParaRPr b="1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5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Monday, May 4,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United States Government and Politics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Physics C: Mechanics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673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Tuesday, May 5,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Calculus AB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Calculus BC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German </a:t>
                      </a: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Language</a:t>
                      </a: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 &amp; Culture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Human Geography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50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Wednesday, May 6,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English Literature and Composition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European History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Physics 2: Algebra-based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685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Thursday, May 7,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Chemistry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Spanish Literature &amp; Culture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Physics 1: Algebra-based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Friday, May 8,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United States History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Computer Science A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12700">
                <a:tc v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Studio Art - Last day to submit digital portfolios (by 8:00pm ET) and to gather 2-D Design and Drawing physical portfolios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 hMerge="1"/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504825" y="5220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{82927289-44E2-4562-B16C-094F78BD019C}</a:tableStyleId>
              </a:tblPr>
              <a:tblGrid>
                <a:gridCol w="1971675"/>
                <a:gridCol w="2419350"/>
                <a:gridCol w="2371725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74EA7"/>
                          </a:solidFill>
                          <a:latin typeface="Bowlby One SC"/>
                          <a:ea typeface="Bowlby One SC"/>
                          <a:cs typeface="Bowlby One SC"/>
                          <a:sym typeface="Bowlby One SC"/>
                        </a:rPr>
                        <a:t>Week 2</a:t>
                      </a:r>
                      <a:endParaRPr sz="1800">
                        <a:solidFill>
                          <a:srgbClr val="674EA7"/>
                        </a:solidFill>
                        <a:latin typeface="Bowlby One SC"/>
                        <a:ea typeface="Bowlby One SC"/>
                        <a:cs typeface="Bowlby One SC"/>
                        <a:sym typeface="Bowlby One SC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ora"/>
                          <a:ea typeface="Lora"/>
                          <a:cs typeface="Lora"/>
                          <a:sym typeface="Lora"/>
                        </a:rPr>
                        <a:t>Morning 8:00 AM</a:t>
                      </a:r>
                      <a:endParaRPr b="1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ora"/>
                          <a:ea typeface="Lora"/>
                          <a:cs typeface="Lora"/>
                          <a:sym typeface="Lora"/>
                        </a:rPr>
                        <a:t>Afternoon 12:00 PM</a:t>
                      </a:r>
                      <a:endParaRPr b="1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44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Monday, May 11,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Biology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Environmental Science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647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Tuesday, May 12,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Seminar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Spanish Language &amp; Culture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Psychology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55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Wednesday, May 13,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English Language and Composition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48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Thursday, May 14,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World History: Modern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Macroeconomics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  <a:tr h="457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Friday, May 15, 2020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Computer Science Principles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ora"/>
                          <a:ea typeface="Lora"/>
                          <a:cs typeface="Lora"/>
                          <a:sym typeface="Lora"/>
                        </a:rPr>
                        <a:t>Statistics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2060400" y="801225"/>
            <a:ext cx="36516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>
                <a:latin typeface="Lora"/>
                <a:ea typeface="Lora"/>
                <a:cs typeface="Lora"/>
                <a:sym typeface="Lora"/>
              </a:rPr>
              <a:t>Accommodations Deadline: January 17, 2020</a:t>
            </a:r>
            <a:endParaRPr b="1" i="1" sz="1200"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57" name="Google Shape;57;p13"/>
          <p:cNvSpPr txBox="1"/>
          <p:nvPr/>
        </p:nvSpPr>
        <p:spPr>
          <a:xfrm>
            <a:off x="132300" y="152400"/>
            <a:ext cx="7507800" cy="58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674EA7"/>
                </a:solidFill>
                <a:latin typeface="Bowlby One SC"/>
                <a:ea typeface="Bowlby One SC"/>
                <a:cs typeface="Bowlby One SC"/>
                <a:sym typeface="Bowlby One SC"/>
              </a:rPr>
              <a:t>2020 AP Exam Schedule</a:t>
            </a:r>
            <a:endParaRPr sz="1100">
              <a:solidFill>
                <a:srgbClr val="674EA7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96825" y="8636625"/>
            <a:ext cx="37038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SCAN TO REGISTER: </a:t>
            </a:r>
            <a:endParaRPr b="1" sz="48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7700" y="8564213"/>
            <a:ext cx="1216425" cy="121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